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2" r:id="rId4"/>
  </p:sldMasterIdLst>
  <p:notesMasterIdLst>
    <p:notesMasterId r:id="rId16"/>
  </p:notesMasterIdLst>
  <p:sldIdLst>
    <p:sldId id="257" r:id="rId5"/>
    <p:sldId id="258" r:id="rId6"/>
    <p:sldId id="259" r:id="rId7"/>
    <p:sldId id="261" r:id="rId8"/>
    <p:sldId id="262" r:id="rId9"/>
    <p:sldId id="263" r:id="rId10"/>
    <p:sldId id="264" r:id="rId11"/>
    <p:sldId id="265" r:id="rId12"/>
    <p:sldId id="267" r:id="rId13"/>
    <p:sldId id="266" r:id="rId14"/>
    <p:sldId id="268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DA166BA9-996F-4BFE-B3C9-91E89D4D2318}">
          <p14:sldIdLst>
            <p14:sldId id="257"/>
            <p14:sldId id="258"/>
            <p14:sldId id="259"/>
            <p14:sldId id="261"/>
            <p14:sldId id="262"/>
            <p14:sldId id="263"/>
            <p14:sldId id="264"/>
            <p14:sldId id="265"/>
            <p14:sldId id="267"/>
            <p14:sldId id="266"/>
            <p14:sldId id="26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2BA97"/>
    <a:srgbClr val="8E6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1DBD11E-B5A6-4826-9477-2BCC6EDB7E28}" v="3" dt="2023-07-24T12:03:46.33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94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urgabhavanivc@gmail.com" userId="0b1117fdb940c4f3" providerId="LiveId" clId="{6006C570-D2B7-48D5-9772-26D885C09ECD}"/>
    <pc:docChg chg="modSld">
      <pc:chgData name="durgabhavanivc@gmail.com" userId="0b1117fdb940c4f3" providerId="LiveId" clId="{6006C570-D2B7-48D5-9772-26D885C09ECD}" dt="2023-07-24T12:18:45.329" v="37"/>
      <pc:docMkLst>
        <pc:docMk/>
      </pc:docMkLst>
      <pc:sldChg chg="modSp mod">
        <pc:chgData name="durgabhavanivc@gmail.com" userId="0b1117fdb940c4f3" providerId="LiveId" clId="{6006C570-D2B7-48D5-9772-26D885C09ECD}" dt="2023-07-24T12:18:45.329" v="37"/>
        <pc:sldMkLst>
          <pc:docMk/>
          <pc:sldMk cId="958589618" sldId="266"/>
        </pc:sldMkLst>
        <pc:spChg chg="mod">
          <ac:chgData name="durgabhavanivc@gmail.com" userId="0b1117fdb940c4f3" providerId="LiveId" clId="{6006C570-D2B7-48D5-9772-26D885C09ECD}" dt="2023-07-24T12:18:45.329" v="37"/>
          <ac:spMkLst>
            <pc:docMk/>
            <pc:sldMk cId="958589618" sldId="266"/>
            <ac:spMk id="3" creationId="{27EBACB0-5504-CAD6-951C-D14217A08A8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256A78-79A6-408F-8148-4F87BB81602D}" type="datetimeFigureOut">
              <a:rPr lang="en-IN" smtClean="0"/>
              <a:t>24-07-2023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E254F1-4415-47BF-9E91-C5D4B9A333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80084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7/24/2023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0175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7/24/2023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591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7/24/2023</a:t>
            </a:fld>
            <a:endParaRPr lang="en-US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849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7/24/2023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443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7/24/2023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809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7/24/2023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3232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7/24/2023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04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7/24/2023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363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7/24/2023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4949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7/24/2023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766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7/24/2023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pPr algn="l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2895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7/24/2023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00897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11" r:id="rId5"/>
    <p:sldLayoutId id="2147483760" r:id="rId6"/>
    <p:sldLayoutId id="2147483762" r:id="rId7"/>
    <p:sldLayoutId id="2147483706" r:id="rId8"/>
    <p:sldLayoutId id="2147483709" r:id="rId9"/>
    <p:sldLayoutId id="2147483707" r:id="rId10"/>
    <p:sldLayoutId id="2147483708" r:id="rId11"/>
  </p:sldLayoutIdLst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file:///C:\Users\durga\OneDrive\Desktop\FLIPKART167\Flipkart-clone-master" TargetMode="External"/><Relationship Id="rId2" Type="http://schemas.openxmlformats.org/officeDocument/2006/relationships/hyperlink" Target="https://github.com/Anitha1903/flipcart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file:///C:\Users\durga\Downloads\Online%20Shopping%20Site%20for%20Mobiles,%20Fashion,%20Books,%20Electronics,%20Home%20Appliances%20and%20More%20-%20Google%20Chrome%202023-07-24%2016-42-39.mp4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D6D7A0BC-0046-4CAA-8E7F-DCAFE511EA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21E816-31F5-48BB-BD02-D15F2F18B4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4073" y="636937"/>
            <a:ext cx="11260667" cy="906389"/>
          </a:xfrm>
        </p:spPr>
        <p:txBody>
          <a:bodyPr>
            <a:normAutofit/>
          </a:bodyPr>
          <a:lstStyle/>
          <a:p>
            <a:r>
              <a:rPr lang="en-GB" sz="3600" dirty="0"/>
              <a:t>Student </a:t>
            </a:r>
            <a:r>
              <a:rPr lang="en-GB" dirty="0"/>
              <a:t>Details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5D6E6B-3353-491C-A3C6-F278D6CED8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4073" y="1631623"/>
            <a:ext cx="11260667" cy="1361947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NAMe:vellam chetty sri durga Vijaya bhavani.</a:t>
            </a:r>
          </a:p>
          <a:p>
            <a:r>
              <a:rPr lang="en-GB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Aicte internship student registration id:</a:t>
            </a:r>
          </a:p>
          <a:p>
            <a:r>
              <a:rPr lang="en-GB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E-mail id:</a:t>
            </a:r>
          </a:p>
          <a:p>
            <a:endParaRPr lang="en-GB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endParaRPr lang="en-GB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endParaRPr lang="en-GB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endParaRPr lang="en-GB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7C6334F-6411-41EC-AD7D-179EDD8B5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6B02CEE-3AF8-4349-9B3E-8970E6DF62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AA01CF0-3FB5-44EB-B7DE-F2E86374C2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pic>
        <p:nvPicPr>
          <p:cNvPr id="6" name="Picture 5" descr="abstract image">
            <a:extLst>
              <a:ext uri="{FF2B5EF4-FFF2-40B4-BE49-F238E27FC236}">
                <a16:creationId xmlns:a16="http://schemas.microsoft.com/office/drawing/2014/main" id="{F1A8C364-94D4-4630-BAD0-78722F3470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8733" y="3081867"/>
            <a:ext cx="11260667" cy="3310466"/>
          </a:xfrm>
          <a:prstGeom prst="rect">
            <a:avLst/>
          </a:prstGeom>
        </p:spPr>
      </p:pic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BEE6E862-20DC-D6B1-EC11-D1E2311133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1653440"/>
              </p:ext>
            </p:extLst>
          </p:nvPr>
        </p:nvGraphicFramePr>
        <p:xfrm>
          <a:off x="5054600" y="1997383"/>
          <a:ext cx="6654800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54800">
                  <a:extLst>
                    <a:ext uri="{9D8B030D-6E8A-4147-A177-3AD203B41FA5}">
                      <a16:colId xmlns:a16="http://schemas.microsoft.com/office/drawing/2014/main" val="474727836"/>
                    </a:ext>
                  </a:extLst>
                </a:gridCol>
              </a:tblGrid>
              <a:tr h="393793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STU6436b440690461681306688.</a:t>
                      </a:r>
                    </a:p>
                    <a:p>
                      <a:endParaRPr lang="en-IN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8732353"/>
                  </a:ext>
                </a:extLst>
              </a:tr>
              <a:tr h="225024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0251715"/>
                  </a:ext>
                </a:extLst>
              </a:tr>
            </a:tbl>
          </a:graphicData>
        </a:graphic>
      </p:graphicFrame>
      <p:graphicFrame>
        <p:nvGraphicFramePr>
          <p:cNvPr id="5" name="Table 6">
            <a:extLst>
              <a:ext uri="{FF2B5EF4-FFF2-40B4-BE49-F238E27FC236}">
                <a16:creationId xmlns:a16="http://schemas.microsoft.com/office/drawing/2014/main" id="{5F17FE5D-F9DD-0887-C179-EEC5A97D36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6470339"/>
              </p:ext>
            </p:extLst>
          </p:nvPr>
        </p:nvGraphicFramePr>
        <p:xfrm>
          <a:off x="1625601" y="2413000"/>
          <a:ext cx="8013700" cy="4800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13700">
                  <a:extLst>
                    <a:ext uri="{9D8B030D-6E8A-4147-A177-3AD203B41FA5}">
                      <a16:colId xmlns:a16="http://schemas.microsoft.com/office/drawing/2014/main" val="3410972483"/>
                    </a:ext>
                  </a:extLst>
                </a:gridCol>
              </a:tblGrid>
              <a:tr h="480060">
                <a:tc>
                  <a:txBody>
                    <a:bodyPr/>
                    <a:lstStyle/>
                    <a:p>
                      <a:r>
                        <a:rPr lang="en-IN" b="0" dirty="0">
                          <a:solidFill>
                            <a:schemeClr val="tx1"/>
                          </a:solidFill>
                        </a:rPr>
                        <a:t>durgabhavanivc@gmail.com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7085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758055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3B2EC1-B7BF-CE7B-C9A6-7635DA95F4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1" y="493812"/>
            <a:ext cx="11029616" cy="1188720"/>
          </a:xfrm>
        </p:spPr>
        <p:txBody>
          <a:bodyPr anchor="ctr"/>
          <a:lstStyle/>
          <a:p>
            <a:r>
              <a:rPr lang="en-GB"/>
              <a:t>links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EBACB0-5504-CAD6-951C-D14217A08A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1" y="2074646"/>
            <a:ext cx="11029615" cy="3634486"/>
          </a:xfrm>
        </p:spPr>
        <p:txBody>
          <a:bodyPr/>
          <a:lstStyle/>
          <a:p>
            <a:pPr marL="0" indent="0">
              <a:buNone/>
            </a:pPr>
            <a:r>
              <a:rPr lang="en-IN" dirty="0">
                <a:hlinkClick r:id="rId2"/>
              </a:rPr>
              <a:t>Anitha1903/</a:t>
            </a:r>
            <a:r>
              <a:rPr lang="en-IN" dirty="0" err="1">
                <a:hlinkClick r:id="rId2"/>
              </a:rPr>
              <a:t>flipcart</a:t>
            </a:r>
            <a:r>
              <a:rPr lang="en-IN">
                <a:hlinkClick r:id="rId2"/>
              </a:rPr>
              <a:t>: clone website (github.com)</a:t>
            </a:r>
            <a:endParaRPr lang="en-IN" dirty="0"/>
          </a:p>
          <a:p>
            <a:pPr marL="0" indent="0">
              <a:buNone/>
            </a:pPr>
            <a:r>
              <a:rPr lang="en-IN" dirty="0"/>
              <a:t>The above one is the link for my project in </a:t>
            </a:r>
            <a:r>
              <a:rPr lang="en-IN" dirty="0" err="1"/>
              <a:t>github</a:t>
            </a:r>
            <a:r>
              <a:rPr lang="en-IN" dirty="0"/>
              <a:t>.</a:t>
            </a:r>
          </a:p>
          <a:p>
            <a:pPr marL="0" indent="0">
              <a:buNone/>
            </a:pPr>
            <a:r>
              <a:rPr lang="en-US" dirty="0">
                <a:hlinkClick r:id="rId3" action="ppaction://hlinkfile"/>
              </a:rPr>
              <a:t>1R2D5RG4DLkNm0imtCqeUwoBjtD7RevJd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Its my project source code.</a:t>
            </a:r>
          </a:p>
          <a:p>
            <a:pPr marL="0" indent="0">
              <a:buNone/>
            </a:pPr>
            <a:r>
              <a:rPr lang="en-US" dirty="0">
                <a:hlinkClick r:id="rId4" action="ppaction://hlinkfile"/>
              </a:rPr>
              <a:t>C:\Users\durga\Downloads\Online Shopping Site for Mobiles, Fashion, Books, Electronics, Home Appliances and More - Google Chrome 2023-07-24 16-42-39.mp4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Video link for my project.</a:t>
            </a:r>
          </a:p>
        </p:txBody>
      </p:sp>
    </p:spTree>
    <p:extLst>
      <p:ext uri="{BB962C8B-B14F-4D97-AF65-F5344CB8AC3E}">
        <p14:creationId xmlns:p14="http://schemas.microsoft.com/office/powerpoint/2010/main" val="9585896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066E23-A999-D05D-411F-0B990A265F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Thank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479C89-82EC-0527-DE42-9A124F9995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PREPARED BY: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Student Name : Vellam Chetty sri durga Vijaya Bhavani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Email:durgabhavanivc@gmail.com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AICTE internship student registration id:STU6436b440690461681306688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Contact number:7702691554</a:t>
            </a:r>
          </a:p>
        </p:txBody>
      </p:sp>
    </p:spTree>
    <p:extLst>
      <p:ext uri="{BB962C8B-B14F-4D97-AF65-F5344CB8AC3E}">
        <p14:creationId xmlns:p14="http://schemas.microsoft.com/office/powerpoint/2010/main" val="13586484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3B2EC1-B7BF-CE7B-C9A6-7635DA95F4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992" y="676756"/>
            <a:ext cx="11029616" cy="1188720"/>
          </a:xfrm>
        </p:spPr>
        <p:txBody>
          <a:bodyPr>
            <a:normAutofit/>
          </a:bodyPr>
          <a:lstStyle/>
          <a:p>
            <a:r>
              <a:rPr lang="en-GB" dirty="0"/>
              <a:t>Flipkart clone</a:t>
            </a:r>
            <a:br>
              <a:rPr lang="en-GB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EBACB0-5504-CAD6-951C-D14217A08A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587500"/>
            <a:ext cx="11029615" cy="4387850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Main intension behind this project is to know practically how the developers develops such interface and how it works?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 have prepared this flipkart clone .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resembles the same as flipkart official website.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Both my project interface and flipkart interface is same</a:t>
            </a:r>
            <a:r>
              <a:rPr lang="en-US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428357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3B2EC1-B7BF-CE7B-C9A6-7635DA95F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EBACB0-5504-CAD6-951C-D14217A08A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1800" b="0" i="0" dirty="0">
                <a:solidFill>
                  <a:srgbClr val="4D515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Website cloning means </a:t>
            </a:r>
            <a:r>
              <a:rPr lang="en-US" sz="1800" b="0" i="0" dirty="0">
                <a:solidFill>
                  <a:srgbClr val="040C2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creating a replica of your existing website to make the changes</a:t>
            </a:r>
            <a:r>
              <a:rPr lang="en-US" sz="1800" b="0" i="0" dirty="0">
                <a:solidFill>
                  <a:srgbClr val="4D515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It lets developers and designers create blueprints, test compatibility, and perform updates safely before pushing the changes live on your live website.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60656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quality and </a:t>
            </a:r>
            <a:r>
              <a:rPr lang="en-US" sz="1800" b="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scalable</a:t>
            </a:r>
            <a:r>
              <a:rPr lang="en-US" sz="1800" b="0" i="0" dirty="0">
                <a:solidFill>
                  <a:srgbClr val="60656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website clone script allows you to quickly launch your website thus saving you development time.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60656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 clone script costs much less compared to a web development from scratch.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60656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Quality website clone scripts are more than just a ‘copy’ of the reference site; they are more like a replica of attributes with added new features, different functionality and UI/UX, which adds significant value to the niche requirements of users and making the scripts more beneficial and useful.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60656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Eliminates the need for you to do business planning, market research and strategy implementation for UID (User Interface Design)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60656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 cost-effective way to ‘beta test’ your strategy in order to enter into a particular online market with your website.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68255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3B2EC1-B7BF-CE7B-C9A6-7635DA95F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/>
              <a:t>PROJECT 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EBACB0-5504-CAD6-951C-D14217A08A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 developed this project using frontend technologies like html, css,javascript,bootstrap.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Html is used to develop website interface.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Css is used to style my  website.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Javascript is used to add functionality to my website.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Bootstrap is used top add frameworks.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Frontend technology provides developers many tools to create good UI,good user interface.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Which makes it easy for common people to understand what their website is about.</a:t>
            </a:r>
          </a:p>
          <a:p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46532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3B2EC1-B7BF-CE7B-C9A6-7635DA95F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sz="2800"/>
              <a:t>WHO ARE THE END USERS of this project?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EBACB0-5504-CAD6-951C-D14217A08A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End users of this project are customers who wish to buy their desired products.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the people who uses this website.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 any pe0ple who uses this website</a:t>
            </a:r>
          </a:p>
        </p:txBody>
      </p:sp>
    </p:spTree>
    <p:extLst>
      <p:ext uri="{BB962C8B-B14F-4D97-AF65-F5344CB8AC3E}">
        <p14:creationId xmlns:p14="http://schemas.microsoft.com/office/powerpoint/2010/main" val="728542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3B2EC1-B7BF-CE7B-C9A6-7635DA95F4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1" y="493812"/>
            <a:ext cx="11029616" cy="1188720"/>
          </a:xfrm>
        </p:spPr>
        <p:txBody>
          <a:bodyPr anchor="ctr"/>
          <a:lstStyle/>
          <a:p>
            <a:br>
              <a:rPr lang="en-US" sz="2800"/>
            </a:br>
            <a:r>
              <a:rPr lang="en-US" sz="2800"/>
              <a:t>YOUR SOLUTION AND ITS VALUE PROPOSITION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EBACB0-5504-CAD6-951C-D14217A08A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1" y="2074646"/>
            <a:ext cx="11029615" cy="3634486"/>
          </a:xfrm>
        </p:spPr>
        <p:txBody>
          <a:bodyPr>
            <a:normAutofit/>
          </a:bodyPr>
          <a:lstStyle/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Through this e commerce site end users come to know what or which type of products are there in our website by sitting in their places.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Now a days people are very busy with their own works .so they don’t find enough time to go out and shop for themselves.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Online shopping websites are the best solutions for this problem.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 only the shopping websites there are several other websites .All those websites provides different solutions for different problems.</a:t>
            </a:r>
          </a:p>
        </p:txBody>
      </p:sp>
    </p:spTree>
    <p:extLst>
      <p:ext uri="{BB962C8B-B14F-4D97-AF65-F5344CB8AC3E}">
        <p14:creationId xmlns:p14="http://schemas.microsoft.com/office/powerpoint/2010/main" val="20768512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3B2EC1-B7BF-CE7B-C9A6-7635DA95F4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1" y="493812"/>
            <a:ext cx="11029616" cy="1188720"/>
          </a:xfrm>
        </p:spPr>
        <p:txBody>
          <a:bodyPr anchor="ctr"/>
          <a:lstStyle/>
          <a:p>
            <a:r>
              <a:rPr lang="en-US"/>
              <a:t>How did you customize the project and make it your own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EBACB0-5504-CAD6-951C-D14217A08A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1" y="2074646"/>
            <a:ext cx="11029615" cy="3634486"/>
          </a:xfrm>
        </p:spPr>
        <p:txBody>
          <a:bodyPr>
            <a:normAutofit/>
          </a:bodyPr>
          <a:lstStyle/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my project .you can choose women’s dress by clicking on see more under women’s section .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There is an option to add into cart and also there is log in or sing up option through which we can register ourselves.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There is also a payment option means mode of payment we can choose any one of those as our wish.</a:t>
            </a:r>
          </a:p>
        </p:txBody>
      </p:sp>
    </p:spTree>
    <p:extLst>
      <p:ext uri="{BB962C8B-B14F-4D97-AF65-F5344CB8AC3E}">
        <p14:creationId xmlns:p14="http://schemas.microsoft.com/office/powerpoint/2010/main" val="36573865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3B2EC1-B7BF-CE7B-C9A6-7635DA95F4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1" y="493812"/>
            <a:ext cx="11029616" cy="1188720"/>
          </a:xfrm>
        </p:spPr>
        <p:txBody>
          <a:bodyPr anchor="ctr"/>
          <a:lstStyle/>
          <a:p>
            <a:r>
              <a:rPr lang="en-GB" dirty="0"/>
              <a:t>MODELLING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85BBEEE-96AC-3B8A-CAB8-AE560E95FF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1844" y="3745461"/>
            <a:ext cx="3196194" cy="1797859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28CB70A-AD22-3849-69E9-DEF3EEBDFE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6555" y="826223"/>
            <a:ext cx="1991496" cy="21879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AB6C53E-61E1-F1E6-1BDE-CB61112970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8572" y="3604127"/>
            <a:ext cx="3196192" cy="179785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F84B43E-E685-B606-1A6A-D6C279B48A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3938" y="3508548"/>
            <a:ext cx="3366113" cy="189343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9FCEA53-3BE3-FB3F-C1E2-83F5056F51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1191" y="826223"/>
            <a:ext cx="2813942" cy="194478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F5A526C-2FE3-B823-E198-41D56294199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04470" y="1246493"/>
            <a:ext cx="2741130" cy="154188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6D12B00-20BE-7FAF-E7E2-925F1D5AFF0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28692" y="1309560"/>
            <a:ext cx="2214823" cy="1245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0815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3B2EC1-B7BF-CE7B-C9A6-7635DA95F4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1" y="493812"/>
            <a:ext cx="11029616" cy="1188720"/>
          </a:xfrm>
        </p:spPr>
        <p:txBody>
          <a:bodyPr anchor="ctr"/>
          <a:lstStyle/>
          <a:p>
            <a:r>
              <a:rPr lang="en-GB"/>
              <a:t>Results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EBACB0-5504-CAD6-951C-D14217A08A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1" y="2074646"/>
            <a:ext cx="11029615" cy="3634486"/>
          </a:xfrm>
        </p:spPr>
        <p:txBody>
          <a:bodyPr>
            <a:normAutofit/>
          </a:bodyPr>
          <a:lstStyle/>
          <a:p>
            <a:r>
              <a:rPr lang="en-US" sz="1800" dirty="0">
                <a:solidFill>
                  <a:srgbClr val="3434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My project</a:t>
            </a:r>
            <a:r>
              <a:rPr lang="en-US" sz="1800" b="0" i="0" dirty="0">
                <a:solidFill>
                  <a:srgbClr val="34343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website caters to the exchange of goods and services for electronic transaction of money as well as Cash-On-Delivery (COD). People can visit your website, choose the products they like, enter the required details, make payment (or choose to pay later), and purchase goods and services.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9627397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Dividend">
      <a:majorFont>
        <a:latin typeface="Franklin Gothic Demi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BM template.pptx" id="{DD7D02DF-74B2-BE46-8E60-C19E1E020CC7}" vid="{4A44C851-0219-434E-AA92-1FCB39E6E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1E7CA09-9778-4414-AE97-8064B12DA30E}">
  <ds:schemaRefs>
    <ds:schemaRef ds:uri="16c05727-aa75-4e4a-9b5f-8a80a1165891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8D289AE2-D2AE-49D1-AFAC-3A79F6794255}">
  <ds:schemaRefs>
    <ds:schemaRef ds:uri="16c05727-aa75-4e4a-9b5f-8a80a1165891"/>
    <ds:schemaRef ds:uri="71af3243-3dd4-4a8d-8c0d-dd76da1f02a5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927BD4C1-B6B1-4715-ABF9-E660A51A4EA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78</TotalTime>
  <Words>697</Words>
  <Application>Microsoft Office PowerPoint</Application>
  <PresentationFormat>Widescreen</PresentationFormat>
  <Paragraphs>57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Arial</vt:lpstr>
      <vt:lpstr>Calibri</vt:lpstr>
      <vt:lpstr>Franklin Gothic Book</vt:lpstr>
      <vt:lpstr>Franklin Gothic Demi</vt:lpstr>
      <vt:lpstr>Times New Roman</vt:lpstr>
      <vt:lpstr>Wingdings 2</vt:lpstr>
      <vt:lpstr>DividendVTI</vt:lpstr>
      <vt:lpstr>Student Details</vt:lpstr>
      <vt:lpstr>Flipkart clone </vt:lpstr>
      <vt:lpstr>AGENDA</vt:lpstr>
      <vt:lpstr>PROJECT  OVERVIEW</vt:lpstr>
      <vt:lpstr>WHO ARE THE END USERS of this project?</vt:lpstr>
      <vt:lpstr> YOUR SOLUTION AND ITS VALUE PROPOSITION</vt:lpstr>
      <vt:lpstr>How did you customize the project and make it your own</vt:lpstr>
      <vt:lpstr>MODELLING</vt:lpstr>
      <vt:lpstr>Results</vt:lpstr>
      <vt:lpstr>links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SkillsBuild Partner Update template</dc:title>
  <dc:creator>Vaibhav Ostwal</dc:creator>
  <cp:lastModifiedBy>durgabhavanivc@gmail.com</cp:lastModifiedBy>
  <cp:revision>4</cp:revision>
  <dcterms:created xsi:type="dcterms:W3CDTF">2021-05-26T16:50:10Z</dcterms:created>
  <dcterms:modified xsi:type="dcterms:W3CDTF">2023-07-24T12:18:50Z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